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3593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605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428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1338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5987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5871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551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399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250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8740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70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B9DD9-58B2-4F48-A617-3E488588E35A}" type="datetimeFigureOut">
              <a:rPr lang="en-IN" smtClean="0"/>
              <a:t>11-02-2026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CFE35-D96F-41CD-83B9-26D8770F42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6528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88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38076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19818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08934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325005" cy="6932815"/>
          </a:xfrm>
        </p:spPr>
      </p:pic>
    </p:spTree>
    <p:extLst>
      <p:ext uri="{BB962C8B-B14F-4D97-AF65-F5344CB8AC3E}">
        <p14:creationId xmlns:p14="http://schemas.microsoft.com/office/powerpoint/2010/main" val="2418602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27245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36035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28109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30496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12239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55188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25347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Tej Sutar</dc:creator>
  <cp:lastModifiedBy>Tej Sutar</cp:lastModifiedBy>
  <cp:revision>1</cp:revision>
  <dcterms:created xsi:type="dcterms:W3CDTF">2026-02-11T05:15:12Z</dcterms:created>
  <dcterms:modified xsi:type="dcterms:W3CDTF">2026-02-11T05:15:34Z</dcterms:modified>
</cp:coreProperties>
</file>

<file path=docProps/thumbnail.jpeg>
</file>